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F1F74E-3A29-425B-B8DF-9DB50CC0C6EC}" type="doc">
      <dgm:prSet loTypeId="urn:microsoft.com/office/officeart/2008/layout/LinedList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14A6D112-31F9-4160-9A4C-7A530164FCE1}">
      <dgm:prSet phldrT="[Текст]"/>
      <dgm:spPr>
        <a:ln>
          <a:solidFill>
            <a:schemeClr val="tx2"/>
          </a:solidFill>
        </a:ln>
      </dgm:spPr>
      <dgm:t>
        <a:bodyPr anchor="ctr"/>
        <a:lstStyle/>
        <a:p>
          <a:pPr algn="ctr"/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әдістері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67A8B1-16EF-42A3-A2E6-D73764599C2C}" type="parTrans" cxnId="{FEC2EDCB-8EC8-4B49-866F-F05196BE6925}">
      <dgm:prSet/>
      <dgm:spPr/>
      <dgm:t>
        <a:bodyPr/>
        <a:lstStyle/>
        <a:p>
          <a:endParaRPr lang="ru-RU"/>
        </a:p>
      </dgm:t>
    </dgm:pt>
    <dgm:pt modelId="{660EF6F3-9E36-4C01-9FB9-37CB161ED1E1}" type="sibTrans" cxnId="{FEC2EDCB-8EC8-4B49-866F-F05196BE6925}">
      <dgm:prSet/>
      <dgm:spPr/>
      <dgm:t>
        <a:bodyPr/>
        <a:lstStyle/>
        <a:p>
          <a:endParaRPr lang="ru-RU"/>
        </a:p>
      </dgm:t>
    </dgm:pt>
    <dgm:pt modelId="{8585221E-BD54-4EEE-9AD7-A08C3817717A}">
      <dgm:prSet phldrT="[Текст]" custT="1"/>
      <dgm:spPr>
        <a:ln>
          <a:solidFill>
            <a:schemeClr val="tx2"/>
          </a:solidFill>
        </a:ln>
      </dgm:spPr>
      <dgm:t>
        <a:bodyPr anchor="ctr"/>
        <a:lstStyle/>
        <a:p>
          <a:pPr algn="ctr"/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Қашаулар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қолданатын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механикалық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әдістер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8293CF-D225-4B96-8B1C-919B02CB99DA}" type="parTrans" cxnId="{DE4CC714-3D25-416A-986C-C80107326573}">
      <dgm:prSet/>
      <dgm:spPr/>
      <dgm:t>
        <a:bodyPr/>
        <a:lstStyle/>
        <a:p>
          <a:endParaRPr lang="ru-RU"/>
        </a:p>
      </dgm:t>
    </dgm:pt>
    <dgm:pt modelId="{A6101C26-F84B-48BD-BB96-0F0F8B2C7A9B}" type="sibTrans" cxnId="{DE4CC714-3D25-416A-986C-C80107326573}">
      <dgm:prSet/>
      <dgm:spPr/>
      <dgm:t>
        <a:bodyPr/>
        <a:lstStyle/>
        <a:p>
          <a:endParaRPr lang="ru-RU"/>
        </a:p>
      </dgm:t>
    </dgm:pt>
    <dgm:pt modelId="{9040A786-30F5-4724-9948-554E1D951280}">
      <dgm:prSet phldrT="[Текст]" custT="1"/>
      <dgm:spPr/>
      <dgm:t>
        <a:bodyPr/>
        <a:lstStyle/>
        <a:p>
          <a:pPr algn="ctr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1.Соққылап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Оның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екі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түрі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бар: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штангамен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арқанмен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0AE5E9-93EA-4EAC-A198-88E8CACFCA21}" type="parTrans" cxnId="{5F2278E7-7902-4981-87E9-FCDFE056A858}">
      <dgm:prSet/>
      <dgm:spPr/>
      <dgm:t>
        <a:bodyPr/>
        <a:lstStyle/>
        <a:p>
          <a:endParaRPr lang="ru-RU"/>
        </a:p>
      </dgm:t>
    </dgm:pt>
    <dgm:pt modelId="{90E4E3F9-0CCE-40B7-AED7-275B16B6BCF1}" type="sibTrans" cxnId="{5F2278E7-7902-4981-87E9-FCDFE056A858}">
      <dgm:prSet/>
      <dgm:spPr/>
      <dgm:t>
        <a:bodyPr/>
        <a:lstStyle/>
        <a:p>
          <a:endParaRPr lang="ru-RU"/>
        </a:p>
      </dgm:t>
    </dgm:pt>
    <dgm:pt modelId="{379B872D-CDA7-4059-B795-CF51BE0A71DD}">
      <dgm:prSet phldrT="[Текст]" custT="1"/>
      <dgm:spPr/>
      <dgm:t>
        <a:bodyPr/>
        <a:lstStyle/>
        <a:p>
          <a:pPr algn="ctr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ru-RU" sz="1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Айналма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1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Оның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бірнеше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түрі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бар: </a:t>
          </a:r>
          <a:r>
            <a:rPr lang="ru-RU" sz="1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роторлы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турбинамен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электробұрғымен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колонкалық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ru-RU" sz="1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қатты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қоспамен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алмазбен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бытырамен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), </a:t>
          </a:r>
          <a:r>
            <a:rPr lang="ru-RU" sz="1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шнекпен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339DA0-F1E0-4412-BE2A-C08EFA6856A6}" type="parTrans" cxnId="{8004679E-284F-4AA4-9783-FAB80AAE4DC1}">
      <dgm:prSet/>
      <dgm:spPr/>
      <dgm:t>
        <a:bodyPr/>
        <a:lstStyle/>
        <a:p>
          <a:endParaRPr lang="ru-RU"/>
        </a:p>
      </dgm:t>
    </dgm:pt>
    <dgm:pt modelId="{8B0C329E-B2AD-4890-B37D-7D9B521786A9}" type="sibTrans" cxnId="{8004679E-284F-4AA4-9783-FAB80AAE4DC1}">
      <dgm:prSet/>
      <dgm:spPr/>
      <dgm:t>
        <a:bodyPr/>
        <a:lstStyle/>
        <a:p>
          <a:endParaRPr lang="ru-RU"/>
        </a:p>
      </dgm:t>
    </dgm:pt>
    <dgm:pt modelId="{E088D567-9D93-4693-878E-FE17CEF14EFB}">
      <dgm:prSet phldrT="[Текст]" custT="1"/>
      <dgm:spPr>
        <a:ln>
          <a:solidFill>
            <a:schemeClr val="tx2"/>
          </a:solidFill>
        </a:ln>
      </dgm:spPr>
      <dgm:t>
        <a:bodyPr anchor="ctr"/>
        <a:lstStyle/>
        <a:p>
          <a:pPr algn="ctr"/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Қашаулар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қолданбайтын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физико-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механикалық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әдістер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953E9D-564D-4472-95B0-042C525E904C}" type="parTrans" cxnId="{46FACCB5-F8CA-4EAE-B9E4-A5ABF0042BF1}">
      <dgm:prSet/>
      <dgm:spPr/>
      <dgm:t>
        <a:bodyPr/>
        <a:lstStyle/>
        <a:p>
          <a:endParaRPr lang="ru-RU"/>
        </a:p>
      </dgm:t>
    </dgm:pt>
    <dgm:pt modelId="{E30D68D0-DEF9-44FB-9CFD-E5792099C130}" type="sibTrans" cxnId="{46FACCB5-F8CA-4EAE-B9E4-A5ABF0042BF1}">
      <dgm:prSet/>
      <dgm:spPr/>
      <dgm:t>
        <a:bodyPr/>
        <a:lstStyle/>
        <a:p>
          <a:endParaRPr lang="ru-RU"/>
        </a:p>
      </dgm:t>
    </dgm:pt>
    <dgm:pt modelId="{4F4CFDF1-1374-44FE-87B2-2254B4B51A0E}">
      <dgm:prSet phldrT="[Текст]" custT="1"/>
      <dgm:spPr/>
      <dgm:t>
        <a:bodyPr/>
        <a:lstStyle/>
        <a:p>
          <a:pPr algn="ctr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Термобұрғылау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Оның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өзі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отпен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плазмамен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болып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екіге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бөлінеді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1AF7A1-4D7C-4CBF-BA94-6AD02804354E}" type="sibTrans" cxnId="{732E8C05-6639-4D68-A97B-99ECEA028FBF}">
      <dgm:prSet/>
      <dgm:spPr/>
      <dgm:t>
        <a:bodyPr/>
        <a:lstStyle/>
        <a:p>
          <a:endParaRPr lang="ru-RU"/>
        </a:p>
      </dgm:t>
    </dgm:pt>
    <dgm:pt modelId="{DB1E6ED4-CBFD-437C-BC97-540BCE63DEED}" type="parTrans" cxnId="{732E8C05-6639-4D68-A97B-99ECEA028FBF}">
      <dgm:prSet/>
      <dgm:spPr/>
      <dgm:t>
        <a:bodyPr/>
        <a:lstStyle/>
        <a:p>
          <a:endParaRPr lang="ru-RU"/>
        </a:p>
      </dgm:t>
    </dgm:pt>
    <dgm:pt modelId="{292E1B52-355A-4BBF-8D14-D5AEA6E1F664}">
      <dgm:prSet custT="1"/>
      <dgm:spPr/>
      <dgm:t>
        <a:bodyPr/>
        <a:lstStyle/>
        <a:p>
          <a:pPr algn="ctr"/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3.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Айналсоқ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Бұл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әдістің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екі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түрі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бар: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гидросоққышпен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пневмосоққышпен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B86AEF-F97F-4632-A21D-DEFC18DE8435}" type="parTrans" cxnId="{51548F45-382E-4117-987F-04EAF465BF2E}">
      <dgm:prSet/>
      <dgm:spPr/>
      <dgm:t>
        <a:bodyPr/>
        <a:lstStyle/>
        <a:p>
          <a:endParaRPr lang="ru-RU"/>
        </a:p>
      </dgm:t>
    </dgm:pt>
    <dgm:pt modelId="{E6CD9E00-521F-4357-9709-78AD138EB6E0}" type="sibTrans" cxnId="{51548F45-382E-4117-987F-04EAF465BF2E}">
      <dgm:prSet/>
      <dgm:spPr/>
      <dgm:t>
        <a:bodyPr/>
        <a:lstStyle/>
        <a:p>
          <a:endParaRPr lang="ru-RU"/>
        </a:p>
      </dgm:t>
    </dgm:pt>
    <dgm:pt modelId="{95432A7C-ED91-4202-BEF5-5FAB9F31F677}">
      <dgm:prSet custT="1"/>
      <dgm:spPr/>
      <dgm:t>
        <a:bodyPr/>
        <a:lstStyle/>
        <a:p>
          <a:pPr algn="ctr"/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4.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Дірілді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Бұған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таза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дірілдің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әсерімен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вибро-соққымен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магнитострукциялық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бұрғылаулар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жатады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8C29AA-5DC1-4357-87D7-852D5608FD3A}" type="parTrans" cxnId="{E2823187-F224-4DBC-891D-2FF8034E558C}">
      <dgm:prSet/>
      <dgm:spPr/>
      <dgm:t>
        <a:bodyPr/>
        <a:lstStyle/>
        <a:p>
          <a:endParaRPr lang="ru-RU"/>
        </a:p>
      </dgm:t>
    </dgm:pt>
    <dgm:pt modelId="{85A7B082-2E07-4223-9933-FFDB6251110B}" type="sibTrans" cxnId="{E2823187-F224-4DBC-891D-2FF8034E558C}">
      <dgm:prSet/>
      <dgm:spPr/>
      <dgm:t>
        <a:bodyPr/>
        <a:lstStyle/>
        <a:p>
          <a:endParaRPr lang="ru-RU"/>
        </a:p>
      </dgm:t>
    </dgm:pt>
    <dgm:pt modelId="{BC780404-1692-4BBB-AA1B-502DC974EEB3}">
      <dgm:prSet custT="1"/>
      <dgm:spPr/>
      <dgm:t>
        <a:bodyPr/>
        <a:lstStyle/>
        <a:p>
          <a:pPr algn="ctr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Қопарумен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Ол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ағындық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ампулалық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қопарғыш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болып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бөлінеді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4852AC-629F-4ED7-8838-5020A333B6B0}" type="parTrans" cxnId="{548F74DB-2A5D-43BD-B54E-BA89C5DC4619}">
      <dgm:prSet/>
      <dgm:spPr/>
      <dgm:t>
        <a:bodyPr/>
        <a:lstStyle/>
        <a:p>
          <a:endParaRPr lang="ru-RU"/>
        </a:p>
      </dgm:t>
    </dgm:pt>
    <dgm:pt modelId="{2671E101-FC2B-4ED2-B813-53292AF8FAD7}" type="sibTrans" cxnId="{548F74DB-2A5D-43BD-B54E-BA89C5DC4619}">
      <dgm:prSet/>
      <dgm:spPr/>
      <dgm:t>
        <a:bodyPr/>
        <a:lstStyle/>
        <a:p>
          <a:endParaRPr lang="ru-RU"/>
        </a:p>
      </dgm:t>
    </dgm:pt>
    <dgm:pt modelId="{8BDE464E-267C-4F1B-8850-566168C0A8D8}">
      <dgm:prSet custT="1"/>
      <dgm:spPr/>
      <dgm:t>
        <a:bodyPr/>
        <a:lstStyle/>
        <a:p>
          <a:pPr algn="ctr"/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3.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Гидравликалық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Оған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гидроимпульсті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гидровакуумдық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гидродинамикалық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кавитациялық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әдістер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жатады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gm:t>
    </dgm:pt>
    <dgm:pt modelId="{948227DD-8650-421C-9551-C9A5AC37D9E5}" type="parTrans" cxnId="{A3C3778E-616F-4C87-AE04-AA2624765562}">
      <dgm:prSet/>
      <dgm:spPr/>
      <dgm:t>
        <a:bodyPr/>
        <a:lstStyle/>
        <a:p>
          <a:endParaRPr lang="ru-RU"/>
        </a:p>
      </dgm:t>
    </dgm:pt>
    <dgm:pt modelId="{2385B185-9C18-40AC-B5C3-5188B8422482}" type="sibTrans" cxnId="{A3C3778E-616F-4C87-AE04-AA2624765562}">
      <dgm:prSet/>
      <dgm:spPr/>
      <dgm:t>
        <a:bodyPr/>
        <a:lstStyle/>
        <a:p>
          <a:endParaRPr lang="ru-RU"/>
        </a:p>
      </dgm:t>
    </dgm:pt>
    <dgm:pt modelId="{2D03DE09-C117-409B-ABA3-085541721719}">
      <dgm:prSet custT="1"/>
      <dgm:spPr/>
      <dgm:t>
        <a:bodyPr/>
        <a:lstStyle/>
        <a:p>
          <a:pPr algn="ctr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4.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Электрлік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әдістер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82FFF157-AEF0-499A-B7C3-C8403B78D304}" type="parTrans" cxnId="{43C1109A-A1BE-4598-A4F9-B51D132D3F83}">
      <dgm:prSet/>
      <dgm:spPr/>
      <dgm:t>
        <a:bodyPr/>
        <a:lstStyle/>
        <a:p>
          <a:endParaRPr lang="ru-RU"/>
        </a:p>
      </dgm:t>
    </dgm:pt>
    <dgm:pt modelId="{E1E7C91B-D053-43E4-9207-2545731A134A}" type="sibTrans" cxnId="{43C1109A-A1BE-4598-A4F9-B51D132D3F83}">
      <dgm:prSet/>
      <dgm:spPr/>
      <dgm:t>
        <a:bodyPr/>
        <a:lstStyle/>
        <a:p>
          <a:endParaRPr lang="ru-RU"/>
        </a:p>
      </dgm:t>
    </dgm:pt>
    <dgm:pt modelId="{D2CB8961-5601-488F-936D-287C8015E886}" type="pres">
      <dgm:prSet presAssocID="{16F1F74E-3A29-425B-B8DF-9DB50CC0C6EC}" presName="vert0" presStyleCnt="0">
        <dgm:presLayoutVars>
          <dgm:dir/>
          <dgm:animOne val="branch"/>
          <dgm:animLvl val="lvl"/>
        </dgm:presLayoutVars>
      </dgm:prSet>
      <dgm:spPr/>
    </dgm:pt>
    <dgm:pt modelId="{88343C0F-1140-4EEE-A21A-A5458B6CAA48}" type="pres">
      <dgm:prSet presAssocID="{14A6D112-31F9-4160-9A4C-7A530164FCE1}" presName="thickLine" presStyleLbl="alignNode1" presStyleIdx="0" presStyleCnt="1"/>
      <dgm:spPr/>
    </dgm:pt>
    <dgm:pt modelId="{9BBEA588-49AB-4EA0-8448-B7A5DB58399E}" type="pres">
      <dgm:prSet presAssocID="{14A6D112-31F9-4160-9A4C-7A530164FCE1}" presName="horz1" presStyleCnt="0"/>
      <dgm:spPr/>
    </dgm:pt>
    <dgm:pt modelId="{B5DCAEF8-6060-4B91-97C5-F0B4DBF9296F}" type="pres">
      <dgm:prSet presAssocID="{14A6D112-31F9-4160-9A4C-7A530164FCE1}" presName="tx1" presStyleLbl="revTx" presStyleIdx="0" presStyleCnt="11"/>
      <dgm:spPr/>
      <dgm:t>
        <a:bodyPr/>
        <a:lstStyle/>
        <a:p>
          <a:endParaRPr lang="ru-RU"/>
        </a:p>
      </dgm:t>
    </dgm:pt>
    <dgm:pt modelId="{23894FF6-6CAB-445F-A84F-E507D8E8D5E8}" type="pres">
      <dgm:prSet presAssocID="{14A6D112-31F9-4160-9A4C-7A530164FCE1}" presName="vert1" presStyleCnt="0"/>
      <dgm:spPr/>
    </dgm:pt>
    <dgm:pt modelId="{8973FA66-BC2C-47C7-8A94-112E3E77664A}" type="pres">
      <dgm:prSet presAssocID="{8585221E-BD54-4EEE-9AD7-A08C3817717A}" presName="vertSpace2a" presStyleCnt="0"/>
      <dgm:spPr/>
    </dgm:pt>
    <dgm:pt modelId="{B90CF043-42AF-4A03-AEF7-8F4C0213415E}" type="pres">
      <dgm:prSet presAssocID="{8585221E-BD54-4EEE-9AD7-A08C3817717A}" presName="horz2" presStyleCnt="0"/>
      <dgm:spPr/>
    </dgm:pt>
    <dgm:pt modelId="{F0EC379D-8120-4322-BC43-801832B92E72}" type="pres">
      <dgm:prSet presAssocID="{8585221E-BD54-4EEE-9AD7-A08C3817717A}" presName="horzSpace2" presStyleCnt="0"/>
      <dgm:spPr/>
    </dgm:pt>
    <dgm:pt modelId="{614BAC56-8D50-43A6-8F1C-66DC044A32C6}" type="pres">
      <dgm:prSet presAssocID="{8585221E-BD54-4EEE-9AD7-A08C3817717A}" presName="tx2" presStyleLbl="revTx" presStyleIdx="1" presStyleCnt="11" custScaleX="59421" custLinFactNeighborX="-703" custLinFactNeighborY="-2560"/>
      <dgm:spPr/>
      <dgm:t>
        <a:bodyPr/>
        <a:lstStyle/>
        <a:p>
          <a:endParaRPr lang="ru-RU"/>
        </a:p>
      </dgm:t>
    </dgm:pt>
    <dgm:pt modelId="{B5D2930B-DE00-4ECC-89E4-CD95A5BBAA0F}" type="pres">
      <dgm:prSet presAssocID="{8585221E-BD54-4EEE-9AD7-A08C3817717A}" presName="vert2" presStyleCnt="0"/>
      <dgm:spPr/>
    </dgm:pt>
    <dgm:pt modelId="{F76FF543-6709-4C32-9FE0-14529A9957A5}" type="pres">
      <dgm:prSet presAssocID="{9040A786-30F5-4724-9948-554E1D951280}" presName="horz3" presStyleCnt="0"/>
      <dgm:spPr/>
    </dgm:pt>
    <dgm:pt modelId="{8F303C45-032E-427C-837C-4FE1B14F2B5E}" type="pres">
      <dgm:prSet presAssocID="{9040A786-30F5-4724-9948-554E1D951280}" presName="horzSpace3" presStyleCnt="0"/>
      <dgm:spPr/>
    </dgm:pt>
    <dgm:pt modelId="{84E8C258-F0A3-4B52-A19A-284A689911C2}" type="pres">
      <dgm:prSet presAssocID="{9040A786-30F5-4724-9948-554E1D951280}" presName="tx3" presStyleLbl="revTx" presStyleIdx="2" presStyleCnt="11" custScaleX="139763" custScaleY="83097" custLinFactNeighborX="-165" custLinFactNeighborY="-9820"/>
      <dgm:spPr/>
    </dgm:pt>
    <dgm:pt modelId="{5EAA445D-527A-4F76-B57F-D30CBBBF58C1}" type="pres">
      <dgm:prSet presAssocID="{9040A786-30F5-4724-9948-554E1D951280}" presName="vert3" presStyleCnt="0"/>
      <dgm:spPr/>
    </dgm:pt>
    <dgm:pt modelId="{E334B86F-051B-47C6-BDC1-C62A7943DF47}" type="pres">
      <dgm:prSet presAssocID="{90E4E3F9-0CCE-40B7-AED7-275B16B6BCF1}" presName="thinLine3" presStyleLbl="callout" presStyleIdx="0" presStyleCnt="8"/>
      <dgm:spPr/>
    </dgm:pt>
    <dgm:pt modelId="{4F689D07-608E-4476-BC8D-AF222D598207}" type="pres">
      <dgm:prSet presAssocID="{379B872D-CDA7-4059-B795-CF51BE0A71DD}" presName="horz3" presStyleCnt="0"/>
      <dgm:spPr/>
    </dgm:pt>
    <dgm:pt modelId="{81A05AB6-4570-4DB4-8562-546A91E9D2A1}" type="pres">
      <dgm:prSet presAssocID="{379B872D-CDA7-4059-B795-CF51BE0A71DD}" presName="horzSpace3" presStyleCnt="0"/>
      <dgm:spPr/>
    </dgm:pt>
    <dgm:pt modelId="{907383EA-F2F2-4B22-9ACC-75F246648E7B}" type="pres">
      <dgm:prSet presAssocID="{379B872D-CDA7-4059-B795-CF51BE0A71DD}" presName="tx3" presStyleLbl="revTx" presStyleIdx="3" presStyleCnt="11" custScaleX="137257" custLinFactNeighborX="-165" custLinFactNeighborY="-5080"/>
      <dgm:spPr/>
    </dgm:pt>
    <dgm:pt modelId="{C8FD54F7-CE4E-4F60-955B-B58DF4B6A691}" type="pres">
      <dgm:prSet presAssocID="{379B872D-CDA7-4059-B795-CF51BE0A71DD}" presName="vert3" presStyleCnt="0"/>
      <dgm:spPr/>
    </dgm:pt>
    <dgm:pt modelId="{44674968-FB07-4305-82C4-A590075B70A9}" type="pres">
      <dgm:prSet presAssocID="{8B0C329E-B2AD-4890-B37D-7D9B521786A9}" presName="thinLine3" presStyleLbl="callout" presStyleIdx="1" presStyleCnt="8"/>
      <dgm:spPr/>
    </dgm:pt>
    <dgm:pt modelId="{74BA7B3F-F02C-431E-91F0-862302E0490A}" type="pres">
      <dgm:prSet presAssocID="{292E1B52-355A-4BBF-8D14-D5AEA6E1F664}" presName="horz3" presStyleCnt="0"/>
      <dgm:spPr/>
    </dgm:pt>
    <dgm:pt modelId="{5E4049D3-03E0-43DF-B331-80BD2ADAEE5A}" type="pres">
      <dgm:prSet presAssocID="{292E1B52-355A-4BBF-8D14-D5AEA6E1F664}" presName="horzSpace3" presStyleCnt="0"/>
      <dgm:spPr/>
    </dgm:pt>
    <dgm:pt modelId="{65E120CC-4B96-43CD-B240-70C477B96719}" type="pres">
      <dgm:prSet presAssocID="{292E1B52-355A-4BBF-8D14-D5AEA6E1F664}" presName="tx3" presStyleLbl="revTx" presStyleIdx="4" presStyleCnt="11" custScaleX="137257"/>
      <dgm:spPr/>
    </dgm:pt>
    <dgm:pt modelId="{4A18DAC9-2B93-4A97-8ED7-59D15C47791A}" type="pres">
      <dgm:prSet presAssocID="{292E1B52-355A-4BBF-8D14-D5AEA6E1F664}" presName="vert3" presStyleCnt="0"/>
      <dgm:spPr/>
    </dgm:pt>
    <dgm:pt modelId="{BEA84D5E-D5F0-42EC-B3E6-596EC8191A21}" type="pres">
      <dgm:prSet presAssocID="{E6CD9E00-521F-4357-9709-78AD138EB6E0}" presName="thinLine3" presStyleLbl="callout" presStyleIdx="2" presStyleCnt="8"/>
      <dgm:spPr/>
    </dgm:pt>
    <dgm:pt modelId="{6157DCFD-2693-4B18-9C2C-F762FB046DE4}" type="pres">
      <dgm:prSet presAssocID="{95432A7C-ED91-4202-BEF5-5FAB9F31F677}" presName="horz3" presStyleCnt="0"/>
      <dgm:spPr/>
    </dgm:pt>
    <dgm:pt modelId="{769A8503-F701-4A3A-B1E0-B97A1359EC70}" type="pres">
      <dgm:prSet presAssocID="{95432A7C-ED91-4202-BEF5-5FAB9F31F677}" presName="horzSpace3" presStyleCnt="0"/>
      <dgm:spPr/>
    </dgm:pt>
    <dgm:pt modelId="{9E17EAC4-4AD4-488E-9B4F-A8062159A5F0}" type="pres">
      <dgm:prSet presAssocID="{95432A7C-ED91-4202-BEF5-5FAB9F31F677}" presName="tx3" presStyleLbl="revTx" presStyleIdx="5" presStyleCnt="11" custScaleX="139762"/>
      <dgm:spPr/>
    </dgm:pt>
    <dgm:pt modelId="{428A1A8C-E389-40A7-BF51-7A4257AF0628}" type="pres">
      <dgm:prSet presAssocID="{95432A7C-ED91-4202-BEF5-5FAB9F31F677}" presName="vert3" presStyleCnt="0"/>
      <dgm:spPr/>
    </dgm:pt>
    <dgm:pt modelId="{7B93C213-D722-48BE-AE0F-8F9F21CC3F7B}" type="pres">
      <dgm:prSet presAssocID="{8585221E-BD54-4EEE-9AD7-A08C3817717A}" presName="thinLine2b" presStyleLbl="callout" presStyleIdx="3" presStyleCnt="8"/>
      <dgm:spPr/>
    </dgm:pt>
    <dgm:pt modelId="{42C1E51D-BF33-43B4-BD00-E4553644E0F8}" type="pres">
      <dgm:prSet presAssocID="{8585221E-BD54-4EEE-9AD7-A08C3817717A}" presName="vertSpace2b" presStyleCnt="0"/>
      <dgm:spPr/>
    </dgm:pt>
    <dgm:pt modelId="{BE0AF817-CF35-40C0-801A-F74C9CCE4644}" type="pres">
      <dgm:prSet presAssocID="{E088D567-9D93-4693-878E-FE17CEF14EFB}" presName="horz2" presStyleCnt="0"/>
      <dgm:spPr/>
    </dgm:pt>
    <dgm:pt modelId="{A954E47A-97CA-45F1-A79E-2F514117A437}" type="pres">
      <dgm:prSet presAssocID="{E088D567-9D93-4693-878E-FE17CEF14EFB}" presName="horzSpace2" presStyleCnt="0"/>
      <dgm:spPr/>
    </dgm:pt>
    <dgm:pt modelId="{30500FFD-1D21-4305-9ACF-438C7C04284B}" type="pres">
      <dgm:prSet presAssocID="{E088D567-9D93-4693-878E-FE17CEF14EFB}" presName="tx2" presStyleLbl="revTx" presStyleIdx="6" presStyleCnt="11" custScaleX="58605" custLinFactNeighborX="-703" custLinFactNeighborY="-3225"/>
      <dgm:spPr/>
      <dgm:t>
        <a:bodyPr/>
        <a:lstStyle/>
        <a:p>
          <a:endParaRPr lang="ru-RU"/>
        </a:p>
      </dgm:t>
    </dgm:pt>
    <dgm:pt modelId="{755B3810-AFA4-47B0-9959-D53023B48089}" type="pres">
      <dgm:prSet presAssocID="{E088D567-9D93-4693-878E-FE17CEF14EFB}" presName="vert2" presStyleCnt="0"/>
      <dgm:spPr/>
    </dgm:pt>
    <dgm:pt modelId="{F711604B-E3F1-4EB4-8C1C-787A95D40691}" type="pres">
      <dgm:prSet presAssocID="{4F4CFDF1-1374-44FE-87B2-2254B4B51A0E}" presName="horz3" presStyleCnt="0"/>
      <dgm:spPr/>
    </dgm:pt>
    <dgm:pt modelId="{2A4FC017-9E6B-46E4-B9CF-95F67210F35E}" type="pres">
      <dgm:prSet presAssocID="{4F4CFDF1-1374-44FE-87B2-2254B4B51A0E}" presName="horzSpace3" presStyleCnt="0"/>
      <dgm:spPr/>
    </dgm:pt>
    <dgm:pt modelId="{48888B05-4C8E-4654-A3B9-9C1613C30721}" type="pres">
      <dgm:prSet presAssocID="{4F4CFDF1-1374-44FE-87B2-2254B4B51A0E}" presName="tx3" presStyleLbl="revTx" presStyleIdx="7" presStyleCnt="11" custScaleX="139172"/>
      <dgm:spPr/>
      <dgm:t>
        <a:bodyPr/>
        <a:lstStyle/>
        <a:p>
          <a:endParaRPr lang="ru-RU"/>
        </a:p>
      </dgm:t>
    </dgm:pt>
    <dgm:pt modelId="{B4BE5FE4-D854-42D3-8AB1-3C2B648E0916}" type="pres">
      <dgm:prSet presAssocID="{4F4CFDF1-1374-44FE-87B2-2254B4B51A0E}" presName="vert3" presStyleCnt="0"/>
      <dgm:spPr/>
    </dgm:pt>
    <dgm:pt modelId="{A0B44838-F0A3-4807-8567-2E3B19921E95}" type="pres">
      <dgm:prSet presAssocID="{BF1AF7A1-4D7C-4CBF-BA94-6AD02804354E}" presName="thinLine3" presStyleLbl="callout" presStyleIdx="4" presStyleCnt="8"/>
      <dgm:spPr/>
    </dgm:pt>
    <dgm:pt modelId="{581B2A5E-111A-44E3-86D6-2E376FD89E8E}" type="pres">
      <dgm:prSet presAssocID="{BC780404-1692-4BBB-AA1B-502DC974EEB3}" presName="horz3" presStyleCnt="0"/>
      <dgm:spPr/>
    </dgm:pt>
    <dgm:pt modelId="{7D984FBB-74E3-4724-A94A-E409FDD731D0}" type="pres">
      <dgm:prSet presAssocID="{BC780404-1692-4BBB-AA1B-502DC974EEB3}" presName="horzSpace3" presStyleCnt="0"/>
      <dgm:spPr/>
    </dgm:pt>
    <dgm:pt modelId="{19999679-049E-4F5F-8565-03C231F73709}" type="pres">
      <dgm:prSet presAssocID="{BC780404-1692-4BBB-AA1B-502DC974EEB3}" presName="tx3" presStyleLbl="revTx" presStyleIdx="8" presStyleCnt="11" custScaleX="139764"/>
      <dgm:spPr/>
      <dgm:t>
        <a:bodyPr/>
        <a:lstStyle/>
        <a:p>
          <a:endParaRPr lang="ru-RU"/>
        </a:p>
      </dgm:t>
    </dgm:pt>
    <dgm:pt modelId="{2EDECD57-E97B-4AC0-A079-C1AC5DB7B3E3}" type="pres">
      <dgm:prSet presAssocID="{BC780404-1692-4BBB-AA1B-502DC974EEB3}" presName="vert3" presStyleCnt="0"/>
      <dgm:spPr/>
    </dgm:pt>
    <dgm:pt modelId="{BAF18E44-95ED-465B-80C1-0929239C4B76}" type="pres">
      <dgm:prSet presAssocID="{2671E101-FC2B-4ED2-B813-53292AF8FAD7}" presName="thinLine3" presStyleLbl="callout" presStyleIdx="5" presStyleCnt="8"/>
      <dgm:spPr/>
    </dgm:pt>
    <dgm:pt modelId="{0FB802A6-9F66-48AD-A9AF-2525F19AD8D4}" type="pres">
      <dgm:prSet presAssocID="{8BDE464E-267C-4F1B-8850-566168C0A8D8}" presName="horz3" presStyleCnt="0"/>
      <dgm:spPr/>
    </dgm:pt>
    <dgm:pt modelId="{503EC1B0-0885-4C40-BAE6-B0D24E4794AB}" type="pres">
      <dgm:prSet presAssocID="{8BDE464E-267C-4F1B-8850-566168C0A8D8}" presName="horzSpace3" presStyleCnt="0"/>
      <dgm:spPr/>
    </dgm:pt>
    <dgm:pt modelId="{984D73DF-38F5-4110-B3A8-EC22553B0E25}" type="pres">
      <dgm:prSet presAssocID="{8BDE464E-267C-4F1B-8850-566168C0A8D8}" presName="tx3" presStyleLbl="revTx" presStyleIdx="9" presStyleCnt="11" custScaleX="134747"/>
      <dgm:spPr/>
      <dgm:t>
        <a:bodyPr/>
        <a:lstStyle/>
        <a:p>
          <a:endParaRPr lang="ru-RU"/>
        </a:p>
      </dgm:t>
    </dgm:pt>
    <dgm:pt modelId="{0FA56E7B-C421-4489-A7D4-E2632365BCAF}" type="pres">
      <dgm:prSet presAssocID="{8BDE464E-267C-4F1B-8850-566168C0A8D8}" presName="vert3" presStyleCnt="0"/>
      <dgm:spPr/>
    </dgm:pt>
    <dgm:pt modelId="{31DB6B71-082A-4943-8D5B-8F232AA182F7}" type="pres">
      <dgm:prSet presAssocID="{2385B185-9C18-40AC-B5C3-5188B8422482}" presName="thinLine3" presStyleLbl="callout" presStyleIdx="6" presStyleCnt="8"/>
      <dgm:spPr/>
    </dgm:pt>
    <dgm:pt modelId="{1E3211A9-2333-47CC-B86C-5A5D0D1727C7}" type="pres">
      <dgm:prSet presAssocID="{2D03DE09-C117-409B-ABA3-085541721719}" presName="horz3" presStyleCnt="0"/>
      <dgm:spPr/>
    </dgm:pt>
    <dgm:pt modelId="{A0377EEE-A626-4684-9948-C2DC26CDC75E}" type="pres">
      <dgm:prSet presAssocID="{2D03DE09-C117-409B-ABA3-085541721719}" presName="horzSpace3" presStyleCnt="0"/>
      <dgm:spPr/>
    </dgm:pt>
    <dgm:pt modelId="{C7A20C27-071D-4561-9611-70094B57C2E2}" type="pres">
      <dgm:prSet presAssocID="{2D03DE09-C117-409B-ABA3-085541721719}" presName="tx3" presStyleLbl="revTx" presStyleIdx="10" presStyleCnt="11" custScaleX="126468"/>
      <dgm:spPr/>
      <dgm:t>
        <a:bodyPr/>
        <a:lstStyle/>
        <a:p>
          <a:endParaRPr lang="ru-RU"/>
        </a:p>
      </dgm:t>
    </dgm:pt>
    <dgm:pt modelId="{DE44E77E-17B2-40A0-BF56-AD2432938083}" type="pres">
      <dgm:prSet presAssocID="{2D03DE09-C117-409B-ABA3-085541721719}" presName="vert3" presStyleCnt="0"/>
      <dgm:spPr/>
    </dgm:pt>
    <dgm:pt modelId="{A2589B95-77A4-4D1B-A8CA-F172FF602469}" type="pres">
      <dgm:prSet presAssocID="{E088D567-9D93-4693-878E-FE17CEF14EFB}" presName="thinLine2b" presStyleLbl="callout" presStyleIdx="7" presStyleCnt="8"/>
      <dgm:spPr/>
    </dgm:pt>
    <dgm:pt modelId="{EFF1A861-941E-4BB0-9433-6A961E61B5DC}" type="pres">
      <dgm:prSet presAssocID="{E088D567-9D93-4693-878E-FE17CEF14EFB}" presName="vertSpace2b" presStyleCnt="0"/>
      <dgm:spPr/>
    </dgm:pt>
  </dgm:ptLst>
  <dgm:cxnLst>
    <dgm:cxn modelId="{58780BF3-D4E7-4E5D-A59A-7E339168C5FD}" type="presOf" srcId="{BC780404-1692-4BBB-AA1B-502DC974EEB3}" destId="{19999679-049E-4F5F-8565-03C231F73709}" srcOrd="0" destOrd="0" presId="urn:microsoft.com/office/officeart/2008/layout/LinedList"/>
    <dgm:cxn modelId="{2B8FBAF4-C988-47DF-B8C5-F8B4359DF7BE}" type="presOf" srcId="{292E1B52-355A-4BBF-8D14-D5AEA6E1F664}" destId="{65E120CC-4B96-43CD-B240-70C477B96719}" srcOrd="0" destOrd="0" presId="urn:microsoft.com/office/officeart/2008/layout/LinedList"/>
    <dgm:cxn modelId="{0A19E563-EB5F-433F-96DF-B9763607C9C8}" type="presOf" srcId="{379B872D-CDA7-4059-B795-CF51BE0A71DD}" destId="{907383EA-F2F2-4B22-9ACC-75F246648E7B}" srcOrd="0" destOrd="0" presId="urn:microsoft.com/office/officeart/2008/layout/LinedList"/>
    <dgm:cxn modelId="{89038187-C6D6-4BD2-B46D-E3513559F29F}" type="presOf" srcId="{9040A786-30F5-4724-9948-554E1D951280}" destId="{84E8C258-F0A3-4B52-A19A-284A689911C2}" srcOrd="0" destOrd="0" presId="urn:microsoft.com/office/officeart/2008/layout/LinedList"/>
    <dgm:cxn modelId="{9F616081-7728-4D8A-AEC1-CDCA9C86DFE8}" type="presOf" srcId="{2D03DE09-C117-409B-ABA3-085541721719}" destId="{C7A20C27-071D-4561-9611-70094B57C2E2}" srcOrd="0" destOrd="0" presId="urn:microsoft.com/office/officeart/2008/layout/LinedList"/>
    <dgm:cxn modelId="{8004679E-284F-4AA4-9783-FAB80AAE4DC1}" srcId="{8585221E-BD54-4EEE-9AD7-A08C3817717A}" destId="{379B872D-CDA7-4059-B795-CF51BE0A71DD}" srcOrd="1" destOrd="0" parTransId="{BB339DA0-F1E0-4412-BE2A-C08EFA6856A6}" sibTransId="{8B0C329E-B2AD-4890-B37D-7D9B521786A9}"/>
    <dgm:cxn modelId="{5F2278E7-7902-4981-87E9-FCDFE056A858}" srcId="{8585221E-BD54-4EEE-9AD7-A08C3817717A}" destId="{9040A786-30F5-4724-9948-554E1D951280}" srcOrd="0" destOrd="0" parTransId="{F40AE5E9-93EA-4EAC-A198-88E8CACFCA21}" sibTransId="{90E4E3F9-0CCE-40B7-AED7-275B16B6BCF1}"/>
    <dgm:cxn modelId="{51548F45-382E-4117-987F-04EAF465BF2E}" srcId="{8585221E-BD54-4EEE-9AD7-A08C3817717A}" destId="{292E1B52-355A-4BBF-8D14-D5AEA6E1F664}" srcOrd="2" destOrd="0" parTransId="{38B86AEF-F97F-4632-A21D-DEFC18DE8435}" sibTransId="{E6CD9E00-521F-4357-9709-78AD138EB6E0}"/>
    <dgm:cxn modelId="{43C1109A-A1BE-4598-A4F9-B51D132D3F83}" srcId="{E088D567-9D93-4693-878E-FE17CEF14EFB}" destId="{2D03DE09-C117-409B-ABA3-085541721719}" srcOrd="3" destOrd="0" parTransId="{82FFF157-AEF0-499A-B7C3-C8403B78D304}" sibTransId="{E1E7C91B-D053-43E4-9207-2545731A134A}"/>
    <dgm:cxn modelId="{E2823187-F224-4DBC-891D-2FF8034E558C}" srcId="{8585221E-BD54-4EEE-9AD7-A08C3817717A}" destId="{95432A7C-ED91-4202-BEF5-5FAB9F31F677}" srcOrd="3" destOrd="0" parTransId="{ED8C29AA-5DC1-4357-87D7-852D5608FD3A}" sibTransId="{85A7B082-2E07-4223-9933-FFDB6251110B}"/>
    <dgm:cxn modelId="{DAC1D141-1370-4F52-8731-139BE16DC217}" type="presOf" srcId="{8BDE464E-267C-4F1B-8850-566168C0A8D8}" destId="{984D73DF-38F5-4110-B3A8-EC22553B0E25}" srcOrd="0" destOrd="0" presId="urn:microsoft.com/office/officeart/2008/layout/LinedList"/>
    <dgm:cxn modelId="{DE4CC714-3D25-416A-986C-C80107326573}" srcId="{14A6D112-31F9-4160-9A4C-7A530164FCE1}" destId="{8585221E-BD54-4EEE-9AD7-A08C3817717A}" srcOrd="0" destOrd="0" parTransId="{8D8293CF-D225-4B96-8B1C-919B02CB99DA}" sibTransId="{A6101C26-F84B-48BD-BB96-0F0F8B2C7A9B}"/>
    <dgm:cxn modelId="{E8F614C4-2B9B-4A52-B646-4559F7EB0AF2}" type="presOf" srcId="{4F4CFDF1-1374-44FE-87B2-2254B4B51A0E}" destId="{48888B05-4C8E-4654-A3B9-9C1613C30721}" srcOrd="0" destOrd="0" presId="urn:microsoft.com/office/officeart/2008/layout/LinedList"/>
    <dgm:cxn modelId="{B4B44FE8-8225-496D-9BF2-128E023EF110}" type="presOf" srcId="{8585221E-BD54-4EEE-9AD7-A08C3817717A}" destId="{614BAC56-8D50-43A6-8F1C-66DC044A32C6}" srcOrd="0" destOrd="0" presId="urn:microsoft.com/office/officeart/2008/layout/LinedList"/>
    <dgm:cxn modelId="{FEC2EDCB-8EC8-4B49-866F-F05196BE6925}" srcId="{16F1F74E-3A29-425B-B8DF-9DB50CC0C6EC}" destId="{14A6D112-31F9-4160-9A4C-7A530164FCE1}" srcOrd="0" destOrd="0" parTransId="{EE67A8B1-16EF-42A3-A2E6-D73764599C2C}" sibTransId="{660EF6F3-9E36-4C01-9FB9-37CB161ED1E1}"/>
    <dgm:cxn modelId="{AF27C690-6A11-48E8-AD17-900059AC45DD}" type="presOf" srcId="{95432A7C-ED91-4202-BEF5-5FAB9F31F677}" destId="{9E17EAC4-4AD4-488E-9B4F-A8062159A5F0}" srcOrd="0" destOrd="0" presId="urn:microsoft.com/office/officeart/2008/layout/LinedList"/>
    <dgm:cxn modelId="{548F74DB-2A5D-43BD-B54E-BA89C5DC4619}" srcId="{E088D567-9D93-4693-878E-FE17CEF14EFB}" destId="{BC780404-1692-4BBB-AA1B-502DC974EEB3}" srcOrd="1" destOrd="0" parTransId="{9F4852AC-629F-4ED7-8838-5020A333B6B0}" sibTransId="{2671E101-FC2B-4ED2-B813-53292AF8FAD7}"/>
    <dgm:cxn modelId="{D11E838A-DBC2-496D-949A-25226F3785A7}" type="presOf" srcId="{E088D567-9D93-4693-878E-FE17CEF14EFB}" destId="{30500FFD-1D21-4305-9ACF-438C7C04284B}" srcOrd="0" destOrd="0" presId="urn:microsoft.com/office/officeart/2008/layout/LinedList"/>
    <dgm:cxn modelId="{9D220ED8-776B-4AE6-B0EF-CD3EE9CEF02D}" type="presOf" srcId="{14A6D112-31F9-4160-9A4C-7A530164FCE1}" destId="{B5DCAEF8-6060-4B91-97C5-F0B4DBF9296F}" srcOrd="0" destOrd="0" presId="urn:microsoft.com/office/officeart/2008/layout/LinedList"/>
    <dgm:cxn modelId="{A3C3778E-616F-4C87-AE04-AA2624765562}" srcId="{E088D567-9D93-4693-878E-FE17CEF14EFB}" destId="{8BDE464E-267C-4F1B-8850-566168C0A8D8}" srcOrd="2" destOrd="0" parTransId="{948227DD-8650-421C-9551-C9A5AC37D9E5}" sibTransId="{2385B185-9C18-40AC-B5C3-5188B8422482}"/>
    <dgm:cxn modelId="{46FACCB5-F8CA-4EAE-B9E4-A5ABF0042BF1}" srcId="{14A6D112-31F9-4160-9A4C-7A530164FCE1}" destId="{E088D567-9D93-4693-878E-FE17CEF14EFB}" srcOrd="1" destOrd="0" parTransId="{2C953E9D-564D-4472-95B0-042C525E904C}" sibTransId="{E30D68D0-DEF9-44FB-9CFD-E5792099C130}"/>
    <dgm:cxn modelId="{F0F5404C-253A-4758-B0D3-8A87FD4CAC23}" type="presOf" srcId="{16F1F74E-3A29-425B-B8DF-9DB50CC0C6EC}" destId="{D2CB8961-5601-488F-936D-287C8015E886}" srcOrd="0" destOrd="0" presId="urn:microsoft.com/office/officeart/2008/layout/LinedList"/>
    <dgm:cxn modelId="{732E8C05-6639-4D68-A97B-99ECEA028FBF}" srcId="{E088D567-9D93-4693-878E-FE17CEF14EFB}" destId="{4F4CFDF1-1374-44FE-87B2-2254B4B51A0E}" srcOrd="0" destOrd="0" parTransId="{DB1E6ED4-CBFD-437C-BC97-540BCE63DEED}" sibTransId="{BF1AF7A1-4D7C-4CBF-BA94-6AD02804354E}"/>
    <dgm:cxn modelId="{7D920180-9DD9-43BD-AB65-60D664B156D4}" type="presParOf" srcId="{D2CB8961-5601-488F-936D-287C8015E886}" destId="{88343C0F-1140-4EEE-A21A-A5458B6CAA48}" srcOrd="0" destOrd="0" presId="urn:microsoft.com/office/officeart/2008/layout/LinedList"/>
    <dgm:cxn modelId="{0E7960ED-6E7B-4140-9350-2CDFDB14719C}" type="presParOf" srcId="{D2CB8961-5601-488F-936D-287C8015E886}" destId="{9BBEA588-49AB-4EA0-8448-B7A5DB58399E}" srcOrd="1" destOrd="0" presId="urn:microsoft.com/office/officeart/2008/layout/LinedList"/>
    <dgm:cxn modelId="{9B18C1A5-1BB9-4B63-8E1E-BCB10A9FBBB4}" type="presParOf" srcId="{9BBEA588-49AB-4EA0-8448-B7A5DB58399E}" destId="{B5DCAEF8-6060-4B91-97C5-F0B4DBF9296F}" srcOrd="0" destOrd="0" presId="urn:microsoft.com/office/officeart/2008/layout/LinedList"/>
    <dgm:cxn modelId="{AE05444C-ACEA-4D2E-AFE6-86023E9B0CFC}" type="presParOf" srcId="{9BBEA588-49AB-4EA0-8448-B7A5DB58399E}" destId="{23894FF6-6CAB-445F-A84F-E507D8E8D5E8}" srcOrd="1" destOrd="0" presId="urn:microsoft.com/office/officeart/2008/layout/LinedList"/>
    <dgm:cxn modelId="{A8319E15-6A29-41E3-B01F-1F35E95F1B8D}" type="presParOf" srcId="{23894FF6-6CAB-445F-A84F-E507D8E8D5E8}" destId="{8973FA66-BC2C-47C7-8A94-112E3E77664A}" srcOrd="0" destOrd="0" presId="urn:microsoft.com/office/officeart/2008/layout/LinedList"/>
    <dgm:cxn modelId="{C8E8EB97-2A57-499E-A6D3-DD41E7FF065B}" type="presParOf" srcId="{23894FF6-6CAB-445F-A84F-E507D8E8D5E8}" destId="{B90CF043-42AF-4A03-AEF7-8F4C0213415E}" srcOrd="1" destOrd="0" presId="urn:microsoft.com/office/officeart/2008/layout/LinedList"/>
    <dgm:cxn modelId="{A0097BAA-308C-47CF-B5CF-0CBB878AE5E0}" type="presParOf" srcId="{B90CF043-42AF-4A03-AEF7-8F4C0213415E}" destId="{F0EC379D-8120-4322-BC43-801832B92E72}" srcOrd="0" destOrd="0" presId="urn:microsoft.com/office/officeart/2008/layout/LinedList"/>
    <dgm:cxn modelId="{9A4C8B63-C3CB-423A-BF70-CD32169C24D2}" type="presParOf" srcId="{B90CF043-42AF-4A03-AEF7-8F4C0213415E}" destId="{614BAC56-8D50-43A6-8F1C-66DC044A32C6}" srcOrd="1" destOrd="0" presId="urn:microsoft.com/office/officeart/2008/layout/LinedList"/>
    <dgm:cxn modelId="{7D0318F7-75C3-4D5A-8C77-C95D19139AA1}" type="presParOf" srcId="{B90CF043-42AF-4A03-AEF7-8F4C0213415E}" destId="{B5D2930B-DE00-4ECC-89E4-CD95A5BBAA0F}" srcOrd="2" destOrd="0" presId="urn:microsoft.com/office/officeart/2008/layout/LinedList"/>
    <dgm:cxn modelId="{0C54DC51-B443-4F15-BFC9-3684290CFDC1}" type="presParOf" srcId="{B5D2930B-DE00-4ECC-89E4-CD95A5BBAA0F}" destId="{F76FF543-6709-4C32-9FE0-14529A9957A5}" srcOrd="0" destOrd="0" presId="urn:microsoft.com/office/officeart/2008/layout/LinedList"/>
    <dgm:cxn modelId="{73486FDF-A252-4174-9AA5-82035913D362}" type="presParOf" srcId="{F76FF543-6709-4C32-9FE0-14529A9957A5}" destId="{8F303C45-032E-427C-837C-4FE1B14F2B5E}" srcOrd="0" destOrd="0" presId="urn:microsoft.com/office/officeart/2008/layout/LinedList"/>
    <dgm:cxn modelId="{8E03455C-E734-4EBF-88ED-5B65FCE98B05}" type="presParOf" srcId="{F76FF543-6709-4C32-9FE0-14529A9957A5}" destId="{84E8C258-F0A3-4B52-A19A-284A689911C2}" srcOrd="1" destOrd="0" presId="urn:microsoft.com/office/officeart/2008/layout/LinedList"/>
    <dgm:cxn modelId="{B25DDA01-F184-4B55-B9FD-2A4A8C0D499D}" type="presParOf" srcId="{F76FF543-6709-4C32-9FE0-14529A9957A5}" destId="{5EAA445D-527A-4F76-B57F-D30CBBBF58C1}" srcOrd="2" destOrd="0" presId="urn:microsoft.com/office/officeart/2008/layout/LinedList"/>
    <dgm:cxn modelId="{41FC9910-EAD7-4335-97CB-D9F27A915A8C}" type="presParOf" srcId="{B5D2930B-DE00-4ECC-89E4-CD95A5BBAA0F}" destId="{E334B86F-051B-47C6-BDC1-C62A7943DF47}" srcOrd="1" destOrd="0" presId="urn:microsoft.com/office/officeart/2008/layout/LinedList"/>
    <dgm:cxn modelId="{BFA592BE-D7EE-47AA-9B9F-6692ADAC21E5}" type="presParOf" srcId="{B5D2930B-DE00-4ECC-89E4-CD95A5BBAA0F}" destId="{4F689D07-608E-4476-BC8D-AF222D598207}" srcOrd="2" destOrd="0" presId="urn:microsoft.com/office/officeart/2008/layout/LinedList"/>
    <dgm:cxn modelId="{A4504B96-7EC7-42B7-8D31-E0E6684BC31E}" type="presParOf" srcId="{4F689D07-608E-4476-BC8D-AF222D598207}" destId="{81A05AB6-4570-4DB4-8562-546A91E9D2A1}" srcOrd="0" destOrd="0" presId="urn:microsoft.com/office/officeart/2008/layout/LinedList"/>
    <dgm:cxn modelId="{443609EF-FF5B-4E9F-8D1E-6313536455F9}" type="presParOf" srcId="{4F689D07-608E-4476-BC8D-AF222D598207}" destId="{907383EA-F2F2-4B22-9ACC-75F246648E7B}" srcOrd="1" destOrd="0" presId="urn:microsoft.com/office/officeart/2008/layout/LinedList"/>
    <dgm:cxn modelId="{F68FB9B4-B3AA-4037-8E94-FD0E2607F05C}" type="presParOf" srcId="{4F689D07-608E-4476-BC8D-AF222D598207}" destId="{C8FD54F7-CE4E-4F60-955B-B58DF4B6A691}" srcOrd="2" destOrd="0" presId="urn:microsoft.com/office/officeart/2008/layout/LinedList"/>
    <dgm:cxn modelId="{541D98B9-E4B4-4372-8035-AFC25DFE1D9D}" type="presParOf" srcId="{B5D2930B-DE00-4ECC-89E4-CD95A5BBAA0F}" destId="{44674968-FB07-4305-82C4-A590075B70A9}" srcOrd="3" destOrd="0" presId="urn:microsoft.com/office/officeart/2008/layout/LinedList"/>
    <dgm:cxn modelId="{4A65DF2F-002C-4BC2-B878-5F2277416E20}" type="presParOf" srcId="{B5D2930B-DE00-4ECC-89E4-CD95A5BBAA0F}" destId="{74BA7B3F-F02C-431E-91F0-862302E0490A}" srcOrd="4" destOrd="0" presId="urn:microsoft.com/office/officeart/2008/layout/LinedList"/>
    <dgm:cxn modelId="{90F022EA-7E64-4EF3-A9CA-2DD7073B5511}" type="presParOf" srcId="{74BA7B3F-F02C-431E-91F0-862302E0490A}" destId="{5E4049D3-03E0-43DF-B331-80BD2ADAEE5A}" srcOrd="0" destOrd="0" presId="urn:microsoft.com/office/officeart/2008/layout/LinedList"/>
    <dgm:cxn modelId="{B2E42041-913C-496A-A006-D4F4B3C9D941}" type="presParOf" srcId="{74BA7B3F-F02C-431E-91F0-862302E0490A}" destId="{65E120CC-4B96-43CD-B240-70C477B96719}" srcOrd="1" destOrd="0" presId="urn:microsoft.com/office/officeart/2008/layout/LinedList"/>
    <dgm:cxn modelId="{9A4B536A-9854-4176-9CDD-5BE3552A944E}" type="presParOf" srcId="{74BA7B3F-F02C-431E-91F0-862302E0490A}" destId="{4A18DAC9-2B93-4A97-8ED7-59D15C47791A}" srcOrd="2" destOrd="0" presId="urn:microsoft.com/office/officeart/2008/layout/LinedList"/>
    <dgm:cxn modelId="{94F12824-1EDB-433E-AD22-2F4592D05DC8}" type="presParOf" srcId="{B5D2930B-DE00-4ECC-89E4-CD95A5BBAA0F}" destId="{BEA84D5E-D5F0-42EC-B3E6-596EC8191A21}" srcOrd="5" destOrd="0" presId="urn:microsoft.com/office/officeart/2008/layout/LinedList"/>
    <dgm:cxn modelId="{8AC538D8-A52A-49D2-8E47-81ACC10ABC82}" type="presParOf" srcId="{B5D2930B-DE00-4ECC-89E4-CD95A5BBAA0F}" destId="{6157DCFD-2693-4B18-9C2C-F762FB046DE4}" srcOrd="6" destOrd="0" presId="urn:microsoft.com/office/officeart/2008/layout/LinedList"/>
    <dgm:cxn modelId="{BB682D3C-6142-4241-8618-F1976948DF19}" type="presParOf" srcId="{6157DCFD-2693-4B18-9C2C-F762FB046DE4}" destId="{769A8503-F701-4A3A-B1E0-B97A1359EC70}" srcOrd="0" destOrd="0" presId="urn:microsoft.com/office/officeart/2008/layout/LinedList"/>
    <dgm:cxn modelId="{A15DBBE8-D962-44DB-9E7E-C4C51C4A11FD}" type="presParOf" srcId="{6157DCFD-2693-4B18-9C2C-F762FB046DE4}" destId="{9E17EAC4-4AD4-488E-9B4F-A8062159A5F0}" srcOrd="1" destOrd="0" presId="urn:microsoft.com/office/officeart/2008/layout/LinedList"/>
    <dgm:cxn modelId="{3717781D-9E68-4EBC-99DC-7C38DE2BE894}" type="presParOf" srcId="{6157DCFD-2693-4B18-9C2C-F762FB046DE4}" destId="{428A1A8C-E389-40A7-BF51-7A4257AF0628}" srcOrd="2" destOrd="0" presId="urn:microsoft.com/office/officeart/2008/layout/LinedList"/>
    <dgm:cxn modelId="{4DB3847F-CBE4-4905-B58C-D6450588C5EC}" type="presParOf" srcId="{23894FF6-6CAB-445F-A84F-E507D8E8D5E8}" destId="{7B93C213-D722-48BE-AE0F-8F9F21CC3F7B}" srcOrd="2" destOrd="0" presId="urn:microsoft.com/office/officeart/2008/layout/LinedList"/>
    <dgm:cxn modelId="{7E95F96A-464D-445A-A602-F5B051685B0D}" type="presParOf" srcId="{23894FF6-6CAB-445F-A84F-E507D8E8D5E8}" destId="{42C1E51D-BF33-43B4-BD00-E4553644E0F8}" srcOrd="3" destOrd="0" presId="urn:microsoft.com/office/officeart/2008/layout/LinedList"/>
    <dgm:cxn modelId="{5E2A366E-8776-44C5-A178-7B597BF2FA33}" type="presParOf" srcId="{23894FF6-6CAB-445F-A84F-E507D8E8D5E8}" destId="{BE0AF817-CF35-40C0-801A-F74C9CCE4644}" srcOrd="4" destOrd="0" presId="urn:microsoft.com/office/officeart/2008/layout/LinedList"/>
    <dgm:cxn modelId="{2C8907D2-79F6-4495-BE59-26CB8330CED9}" type="presParOf" srcId="{BE0AF817-CF35-40C0-801A-F74C9CCE4644}" destId="{A954E47A-97CA-45F1-A79E-2F514117A437}" srcOrd="0" destOrd="0" presId="urn:microsoft.com/office/officeart/2008/layout/LinedList"/>
    <dgm:cxn modelId="{4AB311F9-E558-4923-A086-950064862C72}" type="presParOf" srcId="{BE0AF817-CF35-40C0-801A-F74C9CCE4644}" destId="{30500FFD-1D21-4305-9ACF-438C7C04284B}" srcOrd="1" destOrd="0" presId="urn:microsoft.com/office/officeart/2008/layout/LinedList"/>
    <dgm:cxn modelId="{D0B0A3CB-05DE-4560-B304-FE411F49C313}" type="presParOf" srcId="{BE0AF817-CF35-40C0-801A-F74C9CCE4644}" destId="{755B3810-AFA4-47B0-9959-D53023B48089}" srcOrd="2" destOrd="0" presId="urn:microsoft.com/office/officeart/2008/layout/LinedList"/>
    <dgm:cxn modelId="{34FF6342-B9FA-4D2F-AE87-4CFB069F9740}" type="presParOf" srcId="{755B3810-AFA4-47B0-9959-D53023B48089}" destId="{F711604B-E3F1-4EB4-8C1C-787A95D40691}" srcOrd="0" destOrd="0" presId="urn:microsoft.com/office/officeart/2008/layout/LinedList"/>
    <dgm:cxn modelId="{9F01320B-EB7B-4A46-AE6A-4B37F57233E4}" type="presParOf" srcId="{F711604B-E3F1-4EB4-8C1C-787A95D40691}" destId="{2A4FC017-9E6B-46E4-B9CF-95F67210F35E}" srcOrd="0" destOrd="0" presId="urn:microsoft.com/office/officeart/2008/layout/LinedList"/>
    <dgm:cxn modelId="{59C3BAAD-60D7-4294-BFA1-CB10D8F296D8}" type="presParOf" srcId="{F711604B-E3F1-4EB4-8C1C-787A95D40691}" destId="{48888B05-4C8E-4654-A3B9-9C1613C30721}" srcOrd="1" destOrd="0" presId="urn:microsoft.com/office/officeart/2008/layout/LinedList"/>
    <dgm:cxn modelId="{0FF7C87F-EA01-42A5-9CE4-20DCD400C63D}" type="presParOf" srcId="{F711604B-E3F1-4EB4-8C1C-787A95D40691}" destId="{B4BE5FE4-D854-42D3-8AB1-3C2B648E0916}" srcOrd="2" destOrd="0" presId="urn:microsoft.com/office/officeart/2008/layout/LinedList"/>
    <dgm:cxn modelId="{6D5A2163-0D9F-4A10-9E43-0D09E53D2A6C}" type="presParOf" srcId="{755B3810-AFA4-47B0-9959-D53023B48089}" destId="{A0B44838-F0A3-4807-8567-2E3B19921E95}" srcOrd="1" destOrd="0" presId="urn:microsoft.com/office/officeart/2008/layout/LinedList"/>
    <dgm:cxn modelId="{47ED46D3-E110-436D-87A8-8091C66DD7AB}" type="presParOf" srcId="{755B3810-AFA4-47B0-9959-D53023B48089}" destId="{581B2A5E-111A-44E3-86D6-2E376FD89E8E}" srcOrd="2" destOrd="0" presId="urn:microsoft.com/office/officeart/2008/layout/LinedList"/>
    <dgm:cxn modelId="{409CDEA6-AE66-40FB-8C36-C77BEC2D6991}" type="presParOf" srcId="{581B2A5E-111A-44E3-86D6-2E376FD89E8E}" destId="{7D984FBB-74E3-4724-A94A-E409FDD731D0}" srcOrd="0" destOrd="0" presId="urn:microsoft.com/office/officeart/2008/layout/LinedList"/>
    <dgm:cxn modelId="{0A2C73F9-ABB0-437E-8728-FD51FCC48DC5}" type="presParOf" srcId="{581B2A5E-111A-44E3-86D6-2E376FD89E8E}" destId="{19999679-049E-4F5F-8565-03C231F73709}" srcOrd="1" destOrd="0" presId="urn:microsoft.com/office/officeart/2008/layout/LinedList"/>
    <dgm:cxn modelId="{57C243DB-1AAD-4F68-AB85-42D5C2D1383C}" type="presParOf" srcId="{581B2A5E-111A-44E3-86D6-2E376FD89E8E}" destId="{2EDECD57-E97B-4AC0-A079-C1AC5DB7B3E3}" srcOrd="2" destOrd="0" presId="urn:microsoft.com/office/officeart/2008/layout/LinedList"/>
    <dgm:cxn modelId="{7C4BCCC0-BBC6-4C56-8410-CA8ACBDA3601}" type="presParOf" srcId="{755B3810-AFA4-47B0-9959-D53023B48089}" destId="{BAF18E44-95ED-465B-80C1-0929239C4B76}" srcOrd="3" destOrd="0" presId="urn:microsoft.com/office/officeart/2008/layout/LinedList"/>
    <dgm:cxn modelId="{30D846D6-2E72-4129-9AF0-6CDAC9C73E26}" type="presParOf" srcId="{755B3810-AFA4-47B0-9959-D53023B48089}" destId="{0FB802A6-9F66-48AD-A9AF-2525F19AD8D4}" srcOrd="4" destOrd="0" presId="urn:microsoft.com/office/officeart/2008/layout/LinedList"/>
    <dgm:cxn modelId="{239D12C3-1822-4863-AF23-A9EC0F5D82A0}" type="presParOf" srcId="{0FB802A6-9F66-48AD-A9AF-2525F19AD8D4}" destId="{503EC1B0-0885-4C40-BAE6-B0D24E4794AB}" srcOrd="0" destOrd="0" presId="urn:microsoft.com/office/officeart/2008/layout/LinedList"/>
    <dgm:cxn modelId="{2A16AF23-EC02-4BDA-A7CD-1FF7FDCB66B1}" type="presParOf" srcId="{0FB802A6-9F66-48AD-A9AF-2525F19AD8D4}" destId="{984D73DF-38F5-4110-B3A8-EC22553B0E25}" srcOrd="1" destOrd="0" presId="urn:microsoft.com/office/officeart/2008/layout/LinedList"/>
    <dgm:cxn modelId="{67FC98D2-5463-4402-BF3E-B048EC39AC56}" type="presParOf" srcId="{0FB802A6-9F66-48AD-A9AF-2525F19AD8D4}" destId="{0FA56E7B-C421-4489-A7D4-E2632365BCAF}" srcOrd="2" destOrd="0" presId="urn:microsoft.com/office/officeart/2008/layout/LinedList"/>
    <dgm:cxn modelId="{58294C9C-101B-49DC-AF3C-1C195691D52D}" type="presParOf" srcId="{755B3810-AFA4-47B0-9959-D53023B48089}" destId="{31DB6B71-082A-4943-8D5B-8F232AA182F7}" srcOrd="5" destOrd="0" presId="urn:microsoft.com/office/officeart/2008/layout/LinedList"/>
    <dgm:cxn modelId="{B2F2759D-DE40-416A-A9CC-EE0180FF5050}" type="presParOf" srcId="{755B3810-AFA4-47B0-9959-D53023B48089}" destId="{1E3211A9-2333-47CC-B86C-5A5D0D1727C7}" srcOrd="6" destOrd="0" presId="urn:microsoft.com/office/officeart/2008/layout/LinedList"/>
    <dgm:cxn modelId="{5F267989-3539-4DF3-B42C-5C8FFD8FA0B3}" type="presParOf" srcId="{1E3211A9-2333-47CC-B86C-5A5D0D1727C7}" destId="{A0377EEE-A626-4684-9948-C2DC26CDC75E}" srcOrd="0" destOrd="0" presId="urn:microsoft.com/office/officeart/2008/layout/LinedList"/>
    <dgm:cxn modelId="{00D720FB-FC76-41CF-915A-DB54F8B78903}" type="presParOf" srcId="{1E3211A9-2333-47CC-B86C-5A5D0D1727C7}" destId="{C7A20C27-071D-4561-9611-70094B57C2E2}" srcOrd="1" destOrd="0" presId="urn:microsoft.com/office/officeart/2008/layout/LinedList"/>
    <dgm:cxn modelId="{0169B4D2-333B-4459-B7FD-A546AE8B3EDF}" type="presParOf" srcId="{1E3211A9-2333-47CC-B86C-5A5D0D1727C7}" destId="{DE44E77E-17B2-40A0-BF56-AD2432938083}" srcOrd="2" destOrd="0" presId="urn:microsoft.com/office/officeart/2008/layout/LinedList"/>
    <dgm:cxn modelId="{D470070F-9DC4-4EAB-A950-16EE1A242B77}" type="presParOf" srcId="{23894FF6-6CAB-445F-A84F-E507D8E8D5E8}" destId="{A2589B95-77A4-4D1B-A8CA-F172FF602469}" srcOrd="5" destOrd="0" presId="urn:microsoft.com/office/officeart/2008/layout/LinedList"/>
    <dgm:cxn modelId="{F8AB698F-F0F6-40A3-9554-D9E4EF730683}" type="presParOf" srcId="{23894FF6-6CAB-445F-A84F-E507D8E8D5E8}" destId="{EFF1A861-941E-4BB0-9433-6A961E61B5DC}" srcOrd="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343C0F-1140-4EEE-A21A-A5458B6CAA48}">
      <dsp:nvSpPr>
        <dsp:cNvPr id="0" name=""/>
        <dsp:cNvSpPr/>
      </dsp:nvSpPr>
      <dsp:spPr>
        <a:xfrm>
          <a:off x="0" y="2975"/>
          <a:ext cx="9036496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DCAEF8-6060-4B91-97C5-F0B4DBF9296F}">
      <dsp:nvSpPr>
        <dsp:cNvPr id="0" name=""/>
        <dsp:cNvSpPr/>
      </dsp:nvSpPr>
      <dsp:spPr>
        <a:xfrm>
          <a:off x="0" y="2975"/>
          <a:ext cx="1807299" cy="6087345"/>
        </a:xfrm>
        <a:prstGeom prst="rect">
          <a:avLst/>
        </a:prstGeom>
        <a:noFill/>
        <a:ln>
          <a:solidFill>
            <a:schemeClr val="tx2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3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әдістері</a:t>
          </a:r>
          <a:endParaRPr lang="ru-RU" sz="3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975"/>
        <a:ext cx="1807299" cy="6087345"/>
      </dsp:txXfrm>
    </dsp:sp>
    <dsp:sp modelId="{614BAC56-8D50-43A6-8F1C-66DC044A32C6}">
      <dsp:nvSpPr>
        <dsp:cNvPr id="0" name=""/>
        <dsp:cNvSpPr/>
      </dsp:nvSpPr>
      <dsp:spPr>
        <a:xfrm>
          <a:off x="1907710" y="72019"/>
          <a:ext cx="2067286" cy="2829664"/>
        </a:xfrm>
        <a:prstGeom prst="rect">
          <a:avLst/>
        </a:prstGeom>
        <a:noFill/>
        <a:ln>
          <a:solidFill>
            <a:schemeClr val="tx2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ru-RU" sz="2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Қашаулар</a:t>
          </a: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қолданатын</a:t>
          </a: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механикалық</a:t>
          </a: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әдістер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07710" y="72019"/>
        <a:ext cx="2067286" cy="2829664"/>
      </dsp:txXfrm>
    </dsp:sp>
    <dsp:sp modelId="{84E8C258-F0A3-4B52-A19A-284A689911C2}">
      <dsp:nvSpPr>
        <dsp:cNvPr id="0" name=""/>
        <dsp:cNvSpPr/>
      </dsp:nvSpPr>
      <dsp:spPr>
        <a:xfrm>
          <a:off x="4139940" y="72005"/>
          <a:ext cx="4862425" cy="613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1.Соққылап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Оның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екі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түрі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бар: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штангамен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арқанмен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39940" y="72005"/>
        <a:ext cx="4862425" cy="613100"/>
      </dsp:txXfrm>
    </dsp:sp>
    <dsp:sp modelId="{E334B86F-051B-47C6-BDC1-C62A7943DF47}">
      <dsp:nvSpPr>
        <dsp:cNvPr id="0" name=""/>
        <dsp:cNvSpPr/>
      </dsp:nvSpPr>
      <dsp:spPr>
        <a:xfrm>
          <a:off x="4010133" y="757558"/>
          <a:ext cx="347905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7383EA-F2F2-4B22-9ACC-75F246648E7B}">
      <dsp:nvSpPr>
        <dsp:cNvPr id="0" name=""/>
        <dsp:cNvSpPr/>
      </dsp:nvSpPr>
      <dsp:spPr>
        <a:xfrm>
          <a:off x="4139940" y="720077"/>
          <a:ext cx="4775240" cy="737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ru-RU" sz="1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Айналма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1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Оның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бірнеше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түрі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бар: </a:t>
          </a:r>
          <a:r>
            <a:rPr lang="ru-RU" sz="1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роторлы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турбинамен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электробұрғымен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колонкалық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ru-RU" sz="1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қатты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қоспамен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алмазбен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бытырамен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), </a:t>
          </a:r>
          <a:r>
            <a:rPr lang="ru-RU" sz="1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шнекпен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39940" y="720077"/>
        <a:ext cx="4775240" cy="737812"/>
      </dsp:txXfrm>
    </dsp:sp>
    <dsp:sp modelId="{44674968-FB07-4305-82C4-A590075B70A9}">
      <dsp:nvSpPr>
        <dsp:cNvPr id="0" name=""/>
        <dsp:cNvSpPr/>
      </dsp:nvSpPr>
      <dsp:spPr>
        <a:xfrm>
          <a:off x="4010133" y="1495371"/>
          <a:ext cx="347905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E120CC-4B96-43CD-B240-70C477B96719}">
      <dsp:nvSpPr>
        <dsp:cNvPr id="0" name=""/>
        <dsp:cNvSpPr/>
      </dsp:nvSpPr>
      <dsp:spPr>
        <a:xfrm>
          <a:off x="4145680" y="1495371"/>
          <a:ext cx="4775240" cy="737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3.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Айналсоқ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Бұл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әдістің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екі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түрі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бар: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гидросоққышпен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пневмосоққышпен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45680" y="1495371"/>
        <a:ext cx="4775240" cy="737812"/>
      </dsp:txXfrm>
    </dsp:sp>
    <dsp:sp modelId="{BEA84D5E-D5F0-42EC-B3E6-596EC8191A21}">
      <dsp:nvSpPr>
        <dsp:cNvPr id="0" name=""/>
        <dsp:cNvSpPr/>
      </dsp:nvSpPr>
      <dsp:spPr>
        <a:xfrm>
          <a:off x="4010133" y="2233184"/>
          <a:ext cx="347905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17EAC4-4AD4-488E-9B4F-A8062159A5F0}">
      <dsp:nvSpPr>
        <dsp:cNvPr id="0" name=""/>
        <dsp:cNvSpPr/>
      </dsp:nvSpPr>
      <dsp:spPr>
        <a:xfrm>
          <a:off x="4145680" y="2233184"/>
          <a:ext cx="4862391" cy="737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4.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Дірілді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Бұған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таза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дірілдің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әсерімен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вибро-соққымен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магнитострукциялық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бұрғылаулар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жатады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45680" y="2233184"/>
        <a:ext cx="4862391" cy="737812"/>
      </dsp:txXfrm>
    </dsp:sp>
    <dsp:sp modelId="{7B93C213-D722-48BE-AE0F-8F9F21CC3F7B}">
      <dsp:nvSpPr>
        <dsp:cNvPr id="0" name=""/>
        <dsp:cNvSpPr/>
      </dsp:nvSpPr>
      <dsp:spPr>
        <a:xfrm>
          <a:off x="1807299" y="2974122"/>
          <a:ext cx="722919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500FFD-1D21-4305-9ACF-438C7C04284B}">
      <dsp:nvSpPr>
        <dsp:cNvPr id="0" name=""/>
        <dsp:cNvSpPr/>
      </dsp:nvSpPr>
      <dsp:spPr>
        <a:xfrm>
          <a:off x="1907710" y="3024349"/>
          <a:ext cx="2038897" cy="2829664"/>
        </a:xfrm>
        <a:prstGeom prst="rect">
          <a:avLst/>
        </a:prstGeom>
        <a:noFill/>
        <a:ln>
          <a:solidFill>
            <a:schemeClr val="tx2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ru-RU" sz="2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Қашаулар</a:t>
          </a: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қолданбайтын</a:t>
          </a: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физико-</a:t>
          </a:r>
          <a:r>
            <a:rPr lang="ru-RU" sz="2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механикалық</a:t>
          </a: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әдістер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07710" y="3024349"/>
        <a:ext cx="2038897" cy="2829664"/>
      </dsp:txXfrm>
    </dsp:sp>
    <dsp:sp modelId="{48888B05-4C8E-4654-A3B9-9C1613C30721}">
      <dsp:nvSpPr>
        <dsp:cNvPr id="0" name=""/>
        <dsp:cNvSpPr/>
      </dsp:nvSpPr>
      <dsp:spPr>
        <a:xfrm>
          <a:off x="4117291" y="3115606"/>
          <a:ext cx="4841864" cy="7074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Термобұрғылау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Оның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өзі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отпен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плазмамен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болып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екіге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бөлінеді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17291" y="3115606"/>
        <a:ext cx="4841864" cy="707416"/>
      </dsp:txXfrm>
    </dsp:sp>
    <dsp:sp modelId="{A0B44838-F0A3-4807-8567-2E3B19921E95}">
      <dsp:nvSpPr>
        <dsp:cNvPr id="0" name=""/>
        <dsp:cNvSpPr/>
      </dsp:nvSpPr>
      <dsp:spPr>
        <a:xfrm>
          <a:off x="3981744" y="3823022"/>
          <a:ext cx="347905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999679-049E-4F5F-8565-03C231F73709}">
      <dsp:nvSpPr>
        <dsp:cNvPr id="0" name=""/>
        <dsp:cNvSpPr/>
      </dsp:nvSpPr>
      <dsp:spPr>
        <a:xfrm>
          <a:off x="4117291" y="3823022"/>
          <a:ext cx="4862460" cy="7074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Қопарумен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Ол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ағындық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ампулалық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қопарғыш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болып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бөлінеді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17291" y="3823022"/>
        <a:ext cx="4862460" cy="707416"/>
      </dsp:txXfrm>
    </dsp:sp>
    <dsp:sp modelId="{BAF18E44-95ED-465B-80C1-0929239C4B76}">
      <dsp:nvSpPr>
        <dsp:cNvPr id="0" name=""/>
        <dsp:cNvSpPr/>
      </dsp:nvSpPr>
      <dsp:spPr>
        <a:xfrm>
          <a:off x="3981744" y="4530438"/>
          <a:ext cx="347905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4D73DF-38F5-4110-B3A8-EC22553B0E25}">
      <dsp:nvSpPr>
        <dsp:cNvPr id="0" name=""/>
        <dsp:cNvSpPr/>
      </dsp:nvSpPr>
      <dsp:spPr>
        <a:xfrm>
          <a:off x="4117291" y="4530438"/>
          <a:ext cx="4687916" cy="7074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3.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Гидравликалық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бұрғылау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Оған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гидроимпульсті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гидровакуумдық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гидродинамикалық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кавитациялық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әдістер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жатады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sp:txBody>
      <dsp:txXfrm>
        <a:off x="4117291" y="4530438"/>
        <a:ext cx="4687916" cy="707416"/>
      </dsp:txXfrm>
    </dsp:sp>
    <dsp:sp modelId="{31DB6B71-082A-4943-8D5B-8F232AA182F7}">
      <dsp:nvSpPr>
        <dsp:cNvPr id="0" name=""/>
        <dsp:cNvSpPr/>
      </dsp:nvSpPr>
      <dsp:spPr>
        <a:xfrm>
          <a:off x="3981744" y="5237854"/>
          <a:ext cx="347905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A20C27-071D-4561-9611-70094B57C2E2}">
      <dsp:nvSpPr>
        <dsp:cNvPr id="0" name=""/>
        <dsp:cNvSpPr/>
      </dsp:nvSpPr>
      <dsp:spPr>
        <a:xfrm>
          <a:off x="4117291" y="5237854"/>
          <a:ext cx="4399886" cy="7074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4.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Электрлік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әдістер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4117291" y="5237854"/>
        <a:ext cx="4399886" cy="707416"/>
      </dsp:txXfrm>
    </dsp:sp>
    <dsp:sp modelId="{A2589B95-77A4-4D1B-A8CA-F172FF602469}">
      <dsp:nvSpPr>
        <dsp:cNvPr id="0" name=""/>
        <dsp:cNvSpPr/>
      </dsp:nvSpPr>
      <dsp:spPr>
        <a:xfrm>
          <a:off x="1807299" y="5945270"/>
          <a:ext cx="722919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1700808"/>
            <a:ext cx="7315200" cy="1826665"/>
          </a:xfrm>
        </p:spPr>
        <p:txBody>
          <a:bodyPr>
            <a:normAutofit fontScale="90000"/>
          </a:bodyPr>
          <a:lstStyle/>
          <a:p>
            <a:pPr algn="ctr"/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Дәріс №2. </a:t>
            </a:r>
            <a:b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ҰҢҒЫМА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 ЖАЙЫНДА ЖАЛПЫ МӘЛІМЕТТЕР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7589" y="4005064"/>
            <a:ext cx="7315200" cy="710742"/>
          </a:xfrm>
        </p:spPr>
        <p:txBody>
          <a:bodyPr/>
          <a:lstStyle/>
          <a:p>
            <a:pPr algn="ctr"/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Пән: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Ұңғымаларды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2" descr="Бурение скважин в Караганде — Услуги на MARKET.K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310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315200" cy="9259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2.1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Ұңғылар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жайындағы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түсініктер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12776"/>
            <a:ext cx="8568952" cy="5256583"/>
          </a:xfrm>
        </p:spPr>
        <p:txBody>
          <a:bodyPr>
            <a:normAutofit/>
          </a:bodyPr>
          <a:lstStyle/>
          <a:p>
            <a:r>
              <a:rPr lang="ru-RU" b="1" i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</a:t>
            </a:r>
            <a:r>
              <a:rPr lang="ru-RU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ұңғымасы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тереңдігіне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диаметрімен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сипатталатын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қыртысындағы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цилиндр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тәрізді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қазбасын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ұнғымасының </a:t>
            </a:r>
            <a:r>
              <a:rPr lang="kk-KZ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диаметірі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16—1,500 мм шамасында өзгереді. Кей жағдайларда шахтадағы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ұңғыны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 диаметрі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1,5 тен 8 м дейін.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Барлау жұмыстарында аз диаметрлі ұнғыманы бұрғылауға тырысады, себебі, бұндай ұнғымаларды бұрғылау үшін аз габаритті өлшемдер мен массаларда техникалық жабдықтардың бұрғылау жылдамдығы өседі.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 ұнғымаларының </a:t>
            </a:r>
            <a:r>
              <a:rPr lang="kk-KZ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тереңдігі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кең көлемде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өзгереді.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Газ және мұнай қазба жұмыстары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ұнғыма тереңдігі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 км жетеді.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Жер қыртысының терең деңгей жиектерін зерттеу, оның толық қимасы мен жердің жоғарғы мантиясын ашу үшін ұнғыма бұрғылау 10-нан 15 км тереңдікке дейін ойластырылған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Ұнғыманы бұрғылау жұмыстары Жер астындағы тау өнімдері арқылы жер бетінен, жер бетіндегі су қоймаларынан (өзен,көл,теңіз және мұхиттар), ай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бетінен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 болашақта басқа планета беттерінен өндірілуі мүмкін.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762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8104" y="116632"/>
            <a:ext cx="2304256" cy="1080120"/>
          </a:xfrm>
        </p:spPr>
        <p:txBody>
          <a:bodyPr>
            <a:noAutofit/>
          </a:bodyPr>
          <a:lstStyle/>
          <a:p>
            <a:pPr algn="ctr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2.2 Бұрғылау ұнғымаларының 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35716" y="1196752"/>
            <a:ext cx="4200780" cy="5328592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Ұңғыма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оқпаны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қабырғаларының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орнықтылығы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қабаттардың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бір-бірінен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ажырауы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ұңғымаға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шегендеуші</a:t>
            </a:r>
            <a:r>
              <a:rPr lang="ru-RU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құбырларды</a:t>
            </a:r>
            <a:r>
              <a:rPr lang="ru-RU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есебінен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жеткізіледі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Шегендеуші</a:t>
            </a:r>
            <a:r>
              <a:rPr lang="ru-RU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құбырлар</a:t>
            </a:r>
            <a:r>
              <a:rPr lang="ru-RU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ұңғымаларда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ұңғыманы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қабат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сұйықтықтарынан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оқшаулау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ұңғыманың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қабырғаларын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нығайту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құбыр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шегендеуші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бағыттаушы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50-100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метрге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бұрғыланады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Құбыр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сыртындағы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цементтеледі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кондуктор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500-600 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бұрғыланады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цементтелген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қабаттардың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шайылуын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болдырмау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аралық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бағандар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жүруі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Соңғы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эксплуатациялық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13" y="260648"/>
            <a:ext cx="4654803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2030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764704"/>
            <a:ext cx="7618040" cy="5544657"/>
          </a:xfrm>
        </p:spPr>
        <p:txBody>
          <a:bodyPr>
            <a:norm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Ұңғыманың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мыналарды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Ұңғыма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оқпаны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қабырғаларының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тұрақтылығы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қабаттарды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бір-бірінен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ажырату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түсірілетін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ұңғымалар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түбіне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еркін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ұңғыма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оқпанында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жыныстарының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құлауына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бермеу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Ұңғыма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түбінің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өнімді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қабатпен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сенімді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Ұңғыманың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сағасын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герметизациялау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алынатын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өнімді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қазбаны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тасымалдау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агентін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жіберуді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Ұңғымаларда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геологиялық-техникалық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жөндеу-профилактикалық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19677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0663" y="116632"/>
            <a:ext cx="7315200" cy="637964"/>
          </a:xfrm>
        </p:spPr>
        <p:txBody>
          <a:bodyPr>
            <a:normAutofit/>
          </a:bodyPr>
          <a:lstStyle/>
          <a:p>
            <a:pPr algn="ctr"/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Ұңғымалар типтері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5878" y="5921856"/>
            <a:ext cx="8435320" cy="936144"/>
          </a:xfrm>
        </p:spPr>
        <p:txBody>
          <a:bodyPr>
            <a:normAutofit/>
          </a:bodyPr>
          <a:lstStyle/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Кеңістіктегі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ұңғылар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горизанталь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көлбеу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36712"/>
            <a:ext cx="7928970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4533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024" y="4581128"/>
            <a:ext cx="8437938" cy="1683608"/>
          </a:xfrm>
        </p:spPr>
        <p:txBody>
          <a:bodyPr>
            <a:norm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алаңнан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ұңғыманың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қазылуы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бұталы</a:t>
            </a:r>
            <a:r>
              <a:rPr lang="ru-RU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</a:t>
            </a:r>
            <a:r>
              <a:rPr lang="ru-RU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i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оқпанды</a:t>
            </a:r>
            <a:r>
              <a:rPr lang="ru-RU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</a:t>
            </a:r>
            <a:r>
              <a:rPr lang="ru-RU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өнімді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тармақтарға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тарайды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i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түпті</a:t>
            </a:r>
            <a:r>
              <a:rPr lang="ru-RU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</a:t>
            </a:r>
            <a:r>
              <a:rPr lang="ru-RU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өнімді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қабаттарға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енгеннен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тармақтарға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бөлінеді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098" name="Picture 2" descr="oil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71" y="980728"/>
            <a:ext cx="843793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030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315200" cy="565956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2.3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Ұңғымалардың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классификациясы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124744"/>
            <a:ext cx="8136904" cy="5256625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Тектониканы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стратиграфияны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литологияны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горизонттардың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өнімділігін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құрылымдық-іздестіру</a:t>
            </a:r>
            <a:r>
              <a:rPr lang="ru-RU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ұңғымалары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Өнімді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игеріліп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жатқан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қабаттарын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контурлауға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барлау</a:t>
            </a:r>
            <a:r>
              <a:rPr lang="ru-RU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ұңғымалары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қойнауынан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газ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өндіруге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ұңғымалары</a:t>
            </a:r>
            <a:r>
              <a:rPr lang="ru-RU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b="1" i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Өнімді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қабаттың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мезгілде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нақтылаумен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ала </a:t>
            </a:r>
            <a:r>
              <a:rPr lang="ru-RU" b="1" i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өндіруші</a:t>
            </a:r>
            <a:r>
              <a:rPr lang="ru-RU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ұңғымалар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қысымды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ұстап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суды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газды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айдау</a:t>
            </a:r>
            <a:r>
              <a:rPr lang="ru-RU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ұңғымалары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b="1" i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байқау</a:t>
            </a:r>
            <a:r>
              <a:rPr lang="ru-RU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ұңғымалары</a:t>
            </a:r>
            <a:r>
              <a:rPr lang="ru-RU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игеру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объектісін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су-газ-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қанығуын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параметрлерінің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өзгеруін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Қалдықтарды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кәдеге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жаратуға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жоюға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ұңғымалар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Құрылымдық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іздеу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ұңғымалар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ұңғымалары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көлбеу-бағытталған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көлденең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бұрғыланады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327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136904" cy="650041"/>
          </a:xfrm>
        </p:spPr>
        <p:txBody>
          <a:bodyPr>
            <a:normAutofit/>
          </a:bodyPr>
          <a:lstStyle/>
          <a:p>
            <a:pPr algn="ctr"/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Өндіру және айдау ұңғымалары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7" r="34381" b="21915"/>
          <a:stretch/>
        </p:blipFill>
        <p:spPr bwMode="auto">
          <a:xfrm>
            <a:off x="899592" y="1075716"/>
            <a:ext cx="7145145" cy="5568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3441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315200" cy="4939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2.4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5784696"/>
              </p:ext>
            </p:extLst>
          </p:nvPr>
        </p:nvGraphicFramePr>
        <p:xfrm>
          <a:off x="0" y="764704"/>
          <a:ext cx="9036496" cy="6093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66791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315200" cy="998004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2.5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Ұңғы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бұрғылауда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жүргізілетін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556792"/>
            <a:ext cx="7618040" cy="4752569"/>
          </a:xfrm>
        </p:spPr>
        <p:txBody>
          <a:bodyPr>
            <a:normAutofit/>
          </a:bodyPr>
          <a:lstStyle/>
          <a:p>
            <a:pPr marL="354013" lvl="0" indent="-307975">
              <a:buFont typeface="Wingdings" panose="05000000000000000000" pitchFamily="2" charset="2"/>
              <a:buChar char="Ø"/>
              <a:tabLst>
                <a:tab pos="442913" algn="l"/>
              </a:tabLst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ұңғысына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4013" lvl="0" indent="-307975">
              <a:buFont typeface="Wingdings" panose="05000000000000000000" pitchFamily="2" charset="2"/>
              <a:buChar char="Ø"/>
              <a:tabLst>
                <a:tab pos="442913" algn="l"/>
              </a:tabLst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жуғыш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сұйықтар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құятын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зумф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4013" lvl="0" indent="-307975">
              <a:buFont typeface="Wingdings" panose="05000000000000000000" pitchFamily="2" charset="2"/>
              <a:buChar char="Ø"/>
              <a:tabLst>
                <a:tab pos="442913" algn="l"/>
              </a:tabLst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тазалайтын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арықтар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тұндырғыштар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4013" lvl="0" indent="-307975">
              <a:buFont typeface="Wingdings" panose="05000000000000000000" pitchFamily="2" charset="2"/>
              <a:buChar char="Ø"/>
              <a:tabLst>
                <a:tab pos="442913" algn="l"/>
              </a:tabLst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бұрғы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мұнарасын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станокты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бұлқынды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4013" lvl="0" indent="-307975">
              <a:buFont typeface="Wingdings" panose="05000000000000000000" pitchFamily="2" charset="2"/>
              <a:buChar char="Ø"/>
              <a:tabLst>
                <a:tab pos="442913" algn="l"/>
              </a:tabLst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бұрғы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ұзарту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4013" lvl="0" indent="-307975">
              <a:buFont typeface="Wingdings" panose="05000000000000000000" pitchFamily="2" charset="2"/>
              <a:buChar char="Ø"/>
              <a:tabLst>
                <a:tab pos="442913" algn="l"/>
              </a:tabLst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тозған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жыныс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талқандағыш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қашауды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айырбастау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4013" lvl="0" indent="-307975">
              <a:buFont typeface="Wingdings" panose="05000000000000000000" pitchFamily="2" charset="2"/>
              <a:buChar char="Ø"/>
              <a:tabLst>
                <a:tab pos="442913" algn="l"/>
              </a:tabLst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ұңғыдан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керн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4013" lvl="0" indent="-307975">
              <a:buFont typeface="Wingdings" panose="05000000000000000000" pitchFamily="2" charset="2"/>
              <a:buChar char="Ø"/>
              <a:tabLst>
                <a:tab pos="442913" algn="l"/>
              </a:tabLst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геофизикалық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гидрогеологиялық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4013" lvl="0" indent="-307975">
              <a:buFont typeface="Wingdings" panose="05000000000000000000" pitchFamily="2" charset="2"/>
              <a:buChar char="Ø"/>
              <a:tabLst>
                <a:tab pos="442913" algn="l"/>
              </a:tabLst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аварияны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жөндеу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4013" lvl="0" indent="-307975">
              <a:buFont typeface="Wingdings" panose="05000000000000000000" pitchFamily="2" charset="2"/>
              <a:buChar char="Ø"/>
              <a:tabLst>
                <a:tab pos="442913" algn="l"/>
              </a:tabLst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ұңғыны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жасанды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қисайту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6101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340769"/>
            <a:ext cx="7315200" cy="4968592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Осы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негізгілері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2313" indent="-279400"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ұңғыма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түбіндегі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жыныстарын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талқандау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2313" indent="-27940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жыныс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ұнтақтарын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шламды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бетіне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2313" indent="-27940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ұңғының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орнықсыз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қабырғаларын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бекіту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961405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ерспектива">
  <a:themeElements>
    <a:clrScheme name="Перспектива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ерспектив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1002</TotalTime>
  <Words>749</Words>
  <Application>Microsoft Office PowerPoint</Application>
  <PresentationFormat>Экран (4:3)</PresentationFormat>
  <Paragraphs>58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Перспектива</vt:lpstr>
      <vt:lpstr>Дәріс №2.  ҰҢҒЫМА БҰРҒЫЛАУ ЖАЙЫНДА ЖАЛПЫ МӘЛІМЕТТЕР</vt:lpstr>
      <vt:lpstr>2.1 Ұңғылар және оларды бұрғылау жайындағы түсініктер</vt:lpstr>
      <vt:lpstr>2.2 Бұрғылау ұнғымаларының элементтері</vt:lpstr>
      <vt:lpstr>Презентация PowerPoint</vt:lpstr>
      <vt:lpstr>Ұңғымалар типтері</vt:lpstr>
      <vt:lpstr>Презентация PowerPoint</vt:lpstr>
      <vt:lpstr>2.3 Ұңғымалардың классификациясы</vt:lpstr>
      <vt:lpstr>Өндіру және айдау ұңғымалары</vt:lpstr>
      <vt:lpstr>2.4 Бұрғылау әдістері</vt:lpstr>
      <vt:lpstr>2.5 Ұңғы бұрғылауда жүргізілетін негізгі операциялар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Дәріс №2.  ҰҢҒЫМА БҰРҒЫЛАУ ЖАЙЫНДА ЖАЛПЫ МӘЛІМЕТТЕР</dc:title>
  <dc:creator>Талшын</dc:creator>
  <cp:lastModifiedBy>Талшын</cp:lastModifiedBy>
  <cp:revision>21</cp:revision>
  <dcterms:created xsi:type="dcterms:W3CDTF">2021-04-01T14:01:11Z</dcterms:created>
  <dcterms:modified xsi:type="dcterms:W3CDTF">2021-04-02T06:59:41Z</dcterms:modified>
</cp:coreProperties>
</file>